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9/19/25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80/10447318.2025.248273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4D0BF-0C19-569E-1BA1-816AFDC8A0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Social Media and Privacy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51E75A-C901-8034-A1E8-C2B8C48734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Josh Sperber </a:t>
            </a:r>
          </a:p>
          <a:p>
            <a:r>
              <a:rPr lang="en-US" dirty="0"/>
              <a:t>EME 2040 Professor Derrick</a:t>
            </a:r>
          </a:p>
        </p:txBody>
      </p:sp>
    </p:spTree>
    <p:extLst>
      <p:ext uri="{BB962C8B-B14F-4D97-AF65-F5344CB8AC3E}">
        <p14:creationId xmlns:p14="http://schemas.microsoft.com/office/powerpoint/2010/main" val="696007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0AE13-3E5F-5A29-4253-FC97E9156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FA6F56E-5D87-0886-FA89-3E9B646918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6111" y="1253890"/>
            <a:ext cx="9146543" cy="1987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Social media platforms have become central to communication, networking, and business in the digital age.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With billions of users worldwide, these platforms collect and store massive amounts of personal data.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Concerns about privacy have grown due to data breaches, targeted advertising, and unclear privacy policies.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this trend is essential because it impacts trust, safety, and digital citizenship.</a:t>
            </a:r>
          </a:p>
        </p:txBody>
      </p:sp>
    </p:spTree>
    <p:extLst>
      <p:ext uri="{BB962C8B-B14F-4D97-AF65-F5344CB8AC3E}">
        <p14:creationId xmlns:p14="http://schemas.microsoft.com/office/powerpoint/2010/main" val="442551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228C3-0B3D-DAF9-70B9-A23537BED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673E96E-85AD-EDE2-A73F-A210089CEC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6111" y="2171985"/>
            <a:ext cx="11235512" cy="3042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Education: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Social media platforms like Facebook Groups, Twitter/X, and LinkedIn can be used to share resources, create discussions, and connect students globally.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Teachers use private classroom groups for communication and collaboration.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the Workplace: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Businesses use social media for marketing, customer service, and brand development.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Internal networking tools (e.g., Workplace by Meta, Slack) rely on data sharing and privacy protections.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 university course using a closed Facebook group must rely on clear privacy settings to protect students’ personal information.</a:t>
            </a:r>
          </a:p>
        </p:txBody>
      </p:sp>
    </p:spTree>
    <p:extLst>
      <p:ext uri="{BB962C8B-B14F-4D97-AF65-F5344CB8AC3E}">
        <p14:creationId xmlns:p14="http://schemas.microsoft.com/office/powerpoint/2010/main" val="2485519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2887D-AC4E-054B-9F40-7A90D2D7D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CDA240E-0F08-2F9E-2E44-825E18D52C8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6111" y="1341473"/>
            <a:ext cx="7593745" cy="2223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Promotes connection and collaboration globally.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Provides platforms for learning, professional networking, and resource sharing.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Enhances brand awareness and customer engagement in workplaces.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Offers access to large data sets that can improve personalized experiences.</a:t>
            </a:r>
          </a:p>
        </p:txBody>
      </p:sp>
    </p:spTree>
    <p:extLst>
      <p:ext uri="{BB962C8B-B14F-4D97-AF65-F5344CB8AC3E}">
        <p14:creationId xmlns:p14="http://schemas.microsoft.com/office/powerpoint/2010/main" val="2200774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7105A-6F9A-956D-D3B8-6DFF0AB3F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Disadvantages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8CEACD8-BE0A-6A6F-8233-EF852B46E0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6111" y="1853248"/>
            <a:ext cx="7112845" cy="2223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Risk of personal data misuse, breaches, and surveillance.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Unclear or overly complex privacy policies reduce user trust.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Overexposure to social media can distract students or workers.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Legal/ethical concerns when handling user data (e.g., GDPR compliance).</a:t>
            </a:r>
          </a:p>
        </p:txBody>
      </p:sp>
    </p:spTree>
    <p:extLst>
      <p:ext uri="{BB962C8B-B14F-4D97-AF65-F5344CB8AC3E}">
        <p14:creationId xmlns:p14="http://schemas.microsoft.com/office/powerpoint/2010/main" val="4122175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8DDA9-88E8-FC0F-7170-DE55C183E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Implications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77024B4-DE0C-5FBF-D619-6547941697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84336" y="1853248"/>
            <a:ext cx="9342301" cy="2223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Stricter regulations (GDPR, CCPA) will continue shaping how companies design privacy policies.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AI-driven transparency tools may make policies easier to understand for average users.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Increased focus on digital literacy—teaching students and employees to safeguard personal data.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Potential growth of privacy-centered platforms as alternatives to mainstream social media.</a:t>
            </a:r>
          </a:p>
        </p:txBody>
      </p:sp>
    </p:spTree>
    <p:extLst>
      <p:ext uri="{BB962C8B-B14F-4D97-AF65-F5344CB8AC3E}">
        <p14:creationId xmlns:p14="http://schemas.microsoft.com/office/powerpoint/2010/main" val="3151543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7DCBC-8AF9-CEDF-1D36-727232AD4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354817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5ADF384-519A-CD58-5BDF-B6B0BD6E61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6111" y="2387763"/>
            <a:ext cx="10756663" cy="114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Diffusion of Innovation Category: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Early Adopter = because I engage with new technologies like social media quickly but also critically evaluate privacy risks.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Prior Knowledge: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Yes, I had personal experience using social media but gained deeper awareness of privacy concerns through this project.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Future Use: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Yes, I will use social media in professional and educational environments but will prioritize platforms with clear privacy protections and transparent policies.</a:t>
            </a:r>
          </a:p>
        </p:txBody>
      </p:sp>
    </p:spTree>
    <p:extLst>
      <p:ext uri="{BB962C8B-B14F-4D97-AF65-F5344CB8AC3E}">
        <p14:creationId xmlns:p14="http://schemas.microsoft.com/office/powerpoint/2010/main" val="2881172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71A40-081E-177F-5B69-ED092159A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2B2893D-D5AF-2CC7-15D9-0C41B8E0EF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99274" y="1579890"/>
            <a:ext cx="10241628" cy="88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Xiao, Y. (2025). Transparency and privacy on social media: Privacy policies for enhancing users’ control on social media. </a:t>
            </a:r>
            <a:r>
              <a:rPr kumimoji="0" lang="en-US" altLang="en-US" sz="14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Human-Computer Interaction.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https://doi.org/10.1080/10447318.2025.2482739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051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</TotalTime>
  <Words>446</Words>
  <Application>Microsoft Macintosh PowerPoint</Application>
  <PresentationFormat>Widescreen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Times New Roman</vt:lpstr>
      <vt:lpstr>Wingdings 3</vt:lpstr>
      <vt:lpstr>Ion</vt:lpstr>
      <vt:lpstr>Social Media and Privacy </vt:lpstr>
      <vt:lpstr>Introduction</vt:lpstr>
      <vt:lpstr>Applications</vt:lpstr>
      <vt:lpstr>Advantages</vt:lpstr>
      <vt:lpstr>Disadvantages</vt:lpstr>
      <vt:lpstr>Future Implications </vt:lpstr>
      <vt:lpstr>Conclusion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Joshua Sperber</dc:creator>
  <cp:lastModifiedBy>Joshua Sperber</cp:lastModifiedBy>
  <cp:revision>1</cp:revision>
  <dcterms:created xsi:type="dcterms:W3CDTF">2025-09-19T16:28:49Z</dcterms:created>
  <dcterms:modified xsi:type="dcterms:W3CDTF">2025-09-19T16:41:31Z</dcterms:modified>
</cp:coreProperties>
</file>